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70" r:id="rId4"/>
    <p:sldId id="263" r:id="rId5"/>
    <p:sldId id="264" r:id="rId6"/>
    <p:sldId id="261" r:id="rId7"/>
    <p:sldId id="262" r:id="rId8"/>
    <p:sldId id="259" r:id="rId9"/>
    <p:sldId id="269" r:id="rId10"/>
    <p:sldId id="265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BD1B4-E85F-47D2-AA4C-43EA916E88D4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7BD0-B5A9-48A8-B259-81CD72EBE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1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7BD0-B5A9-48A8-B259-81CD72EBE2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49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0B248A0-447A-47C4-9486-49BBC7CDFE9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3D64C79-9820-4227-90FD-78C795D1E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Government arts college, </a:t>
            </a:r>
            <a:r>
              <a:rPr lang="en-US" sz="3200" b="1" dirty="0" err="1" smtClean="0">
                <a:solidFill>
                  <a:srgbClr val="FFC000"/>
                </a:solidFill>
              </a:rPr>
              <a:t>coimbatore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 err="1" smtClean="0">
                <a:solidFill>
                  <a:srgbClr val="FFC000"/>
                </a:solidFill>
              </a:rPr>
              <a:t>pg</a:t>
            </a:r>
            <a:r>
              <a:rPr lang="en-US" sz="3200" b="1" dirty="0" smtClean="0">
                <a:solidFill>
                  <a:srgbClr val="FFC000"/>
                </a:solidFill>
              </a:rPr>
              <a:t> &amp; research department of zoology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895600"/>
            <a:ext cx="83058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PARTICIPATION BY M. Sc. ZOOLOGY STUDENTS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 THE INTERCOLLEGIATE COMPETITIONS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CONDUCTED AT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NIRMALA COLLEGE FOR WOMEN, COIMBATORE,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 PART OF THE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WILDLIFE WEEK - 2018 CELEBRATIONS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5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FACE PAINTING COMPETITION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606" y="1537875"/>
            <a:ext cx="3215894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18804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57347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24852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51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FACE PAINTING COMPETITION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7115"/>
            <a:ext cx="307848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54806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1513"/>
            <a:ext cx="31877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53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158"/>
            <a:ext cx="79248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FACE PAINTING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n-US" sz="28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Ms. S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Priyadharshini</a:t>
            </a:r>
            <a:endParaRPr lang="en-US" sz="28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SECOND PRIZE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45" y="1170296"/>
            <a:ext cx="45545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029" y="3856037"/>
            <a:ext cx="3926417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63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Felicitations to prize winners by the head of the department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223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358" y="4191000"/>
            <a:ext cx="48223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84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accolades </a:t>
            </a:r>
            <a:r>
              <a:rPr lang="en-US" b="1" dirty="0">
                <a:solidFill>
                  <a:srgbClr val="FFC000"/>
                </a:solidFill>
              </a:rPr>
              <a:t>to </a:t>
            </a:r>
            <a:r>
              <a:rPr lang="en-US" b="1" dirty="0" smtClean="0">
                <a:solidFill>
                  <a:srgbClr val="FFC000"/>
                </a:solidFill>
              </a:rPr>
              <a:t>the prize </a:t>
            </a:r>
            <a:r>
              <a:rPr lang="en-US" b="1" dirty="0">
                <a:solidFill>
                  <a:srgbClr val="FFC000"/>
                </a:solidFill>
              </a:rPr>
              <a:t>winners by </a:t>
            </a:r>
            <a:r>
              <a:rPr lang="en-US" b="1" dirty="0" smtClean="0">
                <a:solidFill>
                  <a:srgbClr val="FFC000"/>
                </a:solidFill>
              </a:rPr>
              <a:t>the PRINCIPAL, GOVERNMENT ARTS COLLEGE, COIMBATORE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7924800" cy="375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3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175023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042883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442" y="228600"/>
            <a:ext cx="487508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93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QUIZ COMPETITION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12" y="990600"/>
            <a:ext cx="318877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495" y="990600"/>
            <a:ext cx="31416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4763" y="4343400"/>
            <a:ext cx="318804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12" y="4343400"/>
            <a:ext cx="3352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2485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49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RANGOLI COMPETITION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19" y="914400"/>
            <a:ext cx="309180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990" y="990600"/>
            <a:ext cx="3543173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616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95716"/>
            <a:ext cx="33213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23249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54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COLLAGE COMPETITION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990600"/>
            <a:ext cx="7924800" cy="5684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OUR STUDENTS’ CREATIONS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FIRST PRIZE ENTRY</a:t>
            </a:r>
          </a:p>
          <a:p>
            <a:pPr marL="0" indent="0" algn="r">
              <a:buNone/>
            </a:pP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Mr. S M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Premkumar</a:t>
            </a:r>
            <a:endParaRPr lang="en-US" sz="28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just">
              <a:buNone/>
            </a:pPr>
            <a:endParaRPr lang="en-US" sz="28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THIRD PRIZE ENTRY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Mr. V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Bharathi</a:t>
            </a:r>
            <a:endParaRPr lang="en-US" sz="28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0925"/>
            <a:ext cx="45545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799"/>
            <a:ext cx="454818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8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COLLAGE COMPETITION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17" y="1249680"/>
            <a:ext cx="455168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968496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80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COLLAGE COMPETITION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348394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55168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26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6158"/>
            <a:ext cx="79248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FACE PAINTING COMPETITION</a:t>
            </a:r>
            <a:endParaRPr lang="en-US" sz="32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924800" cy="375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02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306</TotalTime>
  <Words>107</Words>
  <Application>Microsoft Office PowerPoint</Application>
  <PresentationFormat>On-screen Show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Government arts college, coimbatore  pg &amp; research department of zoology</vt:lpstr>
      <vt:lpstr>Slide 2</vt:lpstr>
      <vt:lpstr>Slide 3</vt:lpstr>
      <vt:lpstr>QUIZ COMPETITION</vt:lpstr>
      <vt:lpstr>RANGOLI COMPETITION</vt:lpstr>
      <vt:lpstr>COLLAGE COMPETITION</vt:lpstr>
      <vt:lpstr>COLLAGE COMPETITION</vt:lpstr>
      <vt:lpstr>COLLAGE COMPETITION </vt:lpstr>
      <vt:lpstr>FACE PAINTING COMPETITION</vt:lpstr>
      <vt:lpstr>FACE PAINTING COMPETITION</vt:lpstr>
      <vt:lpstr>FACE PAINTING COMPETITION</vt:lpstr>
      <vt:lpstr>FACE PAINTING COMPETITION</vt:lpstr>
      <vt:lpstr>Felicitations to prize winners by the head of the department</vt:lpstr>
      <vt:lpstr>accolades to the prize winners by the PRINCIPAL, GOVERNMENT ARTS COLLEGE, COIMBATORE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</dc:creator>
  <cp:lastModifiedBy>Windows User</cp:lastModifiedBy>
  <cp:revision>22</cp:revision>
  <dcterms:created xsi:type="dcterms:W3CDTF">2019-08-05T07:05:10Z</dcterms:created>
  <dcterms:modified xsi:type="dcterms:W3CDTF">2019-08-13T05:11:45Z</dcterms:modified>
</cp:coreProperties>
</file>